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05" r:id="rId2"/>
    <p:sldId id="268" r:id="rId3"/>
    <p:sldId id="303" r:id="rId4"/>
    <p:sldId id="270" r:id="rId5"/>
    <p:sldId id="300" r:id="rId6"/>
    <p:sldId id="271" r:id="rId7"/>
    <p:sldId id="301" r:id="rId8"/>
    <p:sldId id="302" r:id="rId9"/>
    <p:sldId id="298" r:id="rId10"/>
    <p:sldId id="304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9" autoAdjust="0"/>
    <p:restoredTop sz="9470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s://tse3.mm.bing.net/th?id=OIP.Qj-8NSpX9o-mh7wB_-SW7AHaEK&amp;pid=Api&amp;P=0&amp;w=286&amp;h=1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75" y="522279"/>
            <a:ext cx="6042265" cy="171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83569" y="2921183"/>
            <a:ext cx="774603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dirty="0" smtClean="0">
                <a:ln w="11430"/>
                <a:solidFill>
                  <a:prstClr val="black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منظمات النمو والهرمونات النباتية</a:t>
            </a:r>
          </a:p>
          <a:p>
            <a:pPr algn="ctr"/>
            <a:r>
              <a:rPr lang="ar-IQ" sz="54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أ.د</a:t>
            </a:r>
            <a:r>
              <a:rPr lang="ar-IQ" sz="5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عقيل هادي عبد الواحد</a:t>
            </a:r>
          </a:p>
          <a:p>
            <a:pPr algn="ctr"/>
            <a:r>
              <a:rPr lang="ar-IQ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استاذ فسيولوجيا النبات </a:t>
            </a:r>
            <a:r>
              <a:rPr lang="ar-IQ" sz="36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والتقانات</a:t>
            </a:r>
            <a:r>
              <a:rPr lang="ar-IQ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الحياتية</a:t>
            </a:r>
          </a:p>
          <a:p>
            <a:pPr algn="ctr"/>
            <a:r>
              <a:rPr lang="ar-IQ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جامعه البصرة – كلية الزراعة</a:t>
            </a:r>
            <a:endParaRPr lang="ar-SA" sz="3600" b="1" dirty="0">
              <a:ln w="11430"/>
              <a:solidFill>
                <a:srgbClr val="FFFF00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صورة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816"/>
            <a:ext cx="1609460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/>
          <p:cNvPicPr/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40" y="490816"/>
            <a:ext cx="1496856" cy="1736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5792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51"/>
    </mc:Choice>
    <mc:Fallback xmlns="">
      <p:transition spd="slow" advTm="5625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بعض </a:t>
            </a:r>
            <a:r>
              <a:rPr lang="ar-IQ" dirty="0" err="1" smtClean="0"/>
              <a:t>التاثيرات</a:t>
            </a:r>
            <a:r>
              <a:rPr lang="ar-IQ" dirty="0" smtClean="0"/>
              <a:t> الاخرى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133106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6788"/>
            <a:ext cx="3744416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58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42323" y="2967335"/>
            <a:ext cx="8459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التاثيرات</a:t>
            </a:r>
            <a:r>
              <a:rPr lang="ar-IQ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الفسيولوجية </a:t>
            </a:r>
            <a:r>
              <a:rPr lang="ar-IQ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للسايتوكانينات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42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السيادة </a:t>
            </a:r>
            <a:r>
              <a:rPr lang="ar-IQ" dirty="0" err="1" smtClean="0"/>
              <a:t>القمية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34" y="1700808"/>
            <a:ext cx="6642369" cy="492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6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انقسام الخلايا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1175"/>
            <a:ext cx="80105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3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توسع الخلايا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624736" cy="469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37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se4.mm.bing.net/th?id=OIP.iP_u4cO_gtlI6JnvqylzUgHaFj&amp;pid=Api&amp;P=0&amp;w=213&amp;h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8760"/>
            <a:ext cx="38344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261713" y="404664"/>
            <a:ext cx="63482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تأخير الشيخوخة والحفاظ على الكلوروفيل</a:t>
            </a:r>
            <a:endParaRPr lang="ar-SA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7074"/>
            <a:ext cx="4247965" cy="318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41" y="4113846"/>
            <a:ext cx="3307827" cy="257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56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نقل الذائبات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20" y="1628774"/>
            <a:ext cx="7278904" cy="410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54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كسر السكون بالبراعم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552727" cy="47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0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tse3.mm.bing.net/th?id=OIP.oi9xbNyjXZO6Jqd1DaRvUAHaE2&amp;pid=Api&amp;P=0&amp;w=233&amp;h=1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23" y="3933056"/>
            <a:ext cx="4496026" cy="27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662" y="692696"/>
            <a:ext cx="58864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785218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42</Words>
  <Application>Microsoft Office PowerPoint</Application>
  <PresentationFormat>عرض على الشاشة (3:4)‏</PresentationFormat>
  <Paragraphs>12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عرض تقديمي في PowerPoint</vt:lpstr>
      <vt:lpstr>عرض تقديمي في PowerPoint</vt:lpstr>
      <vt:lpstr>السيادة القمية</vt:lpstr>
      <vt:lpstr>انقسام الخلايا</vt:lpstr>
      <vt:lpstr>توسع الخلايا</vt:lpstr>
      <vt:lpstr>عرض تقديمي في PowerPoint</vt:lpstr>
      <vt:lpstr>نقل الذائبات</vt:lpstr>
      <vt:lpstr>كسر السكون بالبراعم</vt:lpstr>
      <vt:lpstr>عرض تقديمي في PowerPoint</vt:lpstr>
      <vt:lpstr>بعض التاثيرات الاخرى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msn</dc:creator>
  <cp:lastModifiedBy>alkdeer</cp:lastModifiedBy>
  <cp:revision>8</cp:revision>
  <dcterms:created xsi:type="dcterms:W3CDTF">2020-04-01T14:12:39Z</dcterms:created>
  <dcterms:modified xsi:type="dcterms:W3CDTF">2022-05-07T03:25:05Z</dcterms:modified>
</cp:coreProperties>
</file>